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D8029D-AA0C-4248-B030-5D5382F5F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E5F847-FD40-40FE-8502-9AE7F0DD5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EAFFE-915E-4FB7-A751-C9A8F80A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3D3260-54A7-4734-903F-3FB3BBCD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D5D9A6-D06F-40E2-98D6-8DAF62DA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59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6DAC3-43B6-4B13-98B1-34C6CBE4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9E64D1-D24D-495C-9250-09466373E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07453-E8EB-4F31-A3E1-B5FD7BC5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FE4BB7-67DF-449F-9F6E-21B58E10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54B375-9ED7-43FE-A0DC-558C0549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50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FD20FF-6D0A-45AB-9FCD-43B00FA51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2CC57B-B7AE-4E9E-A499-C3BD45C99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52427E-E0BE-4861-9B47-2F331EED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2C2B06-3372-44F6-A2AA-D8F3C080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804BD1-AF9B-42E7-9DA8-BA9C55B1E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55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4CD2C-2515-45C9-98E7-CC50AF15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82B5BB-FF78-4D3D-82CF-CE0FFFDB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ADF6A9-7CA4-47D7-8145-C24EE15A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269C70-9D9E-476E-B60B-83A75BF7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C0ED92-8499-47D1-919E-D218A29D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325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7768D-AF68-444B-A977-C4AFE16CD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7FD772-E245-4DAF-8D6B-9B808FDF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49ADC8-06CA-41B9-AEA0-11D0172A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8001B1-D920-4FDE-B2B4-5F33D331B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650CB6-851A-4AB2-8A30-32EABB13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7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9C9B2-98AC-446A-BDB6-888136DE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36483E-C83B-42FC-90DD-148BB636C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861143-EDC5-4167-9108-E8B514B79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4111EC-1CCB-4CCA-A2F4-EC7A072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D1A387-A147-49F9-94AE-208D374E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56D44B-E325-4227-A6CE-CCEFE10E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96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D515B-0EB9-4B10-B760-56774E79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F6FB1D-6D57-4C7C-B593-FF513B4D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BA50C9-800B-479B-B226-F669B5F05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E395BA-F420-4DBA-92D5-11BD13A0F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E89DBB-1FFB-4972-9EAA-C61DBFC11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81A744-914E-42B6-8A49-B7C625EE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C72D5E-5028-4E63-BF3B-EC094CB5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92BE2D4-3486-4761-A6BA-9A64CBCE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334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772CE-EC15-4258-A4CE-9D41D353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1F9F5B1-3A3C-4A4C-86DF-7A7B36DC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CA0DB25-FDCF-41C7-ABFF-95EC372D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620ACA-FC36-4EED-BC1E-D8511595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65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215CB7-58DB-49E2-ABBC-A9F27475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6C2E278-7F59-4530-A491-3449B481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3EEDA-E31A-47BE-96A0-2E2F4E4A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20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B37F3-F1DB-4DDA-B5AE-24423CB0F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BE25F-B5A7-421C-B25E-89856EDF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EB12E5-66BB-4329-BDF7-5C0C33FF3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575A0F-F685-4793-A49A-B5CC2F5E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52CF80-1AF5-4384-B065-B94275D6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E91C2-5B67-4ADC-861B-34C631D0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02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69034-1AF8-4A5E-8FBD-60D25CB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CAB994F-99EF-4854-B3AD-F6CDC49FC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1511DA-4D28-4C9A-BF92-D7B5D1C65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FB9850-C8D5-44C1-9447-2EC81823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BFF05C-AE69-4387-8C16-1FA8A13B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880781-7498-4B45-8A10-0235B389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00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5076CC9-39BB-45F8-B217-8D4A10B8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82381C-B49E-4E67-BD24-091788313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70B796-9491-41F8-A693-671BD4DE0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900C7-D924-4A78-88B3-3FE3DEFC9F00}" type="datetimeFigureOut">
              <a:rPr lang="pt-BR" smtClean="0"/>
              <a:t>04/03/2021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55E1DC-A28C-46B1-AA35-19C84254B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5E8244-37D3-41D2-9800-750B41C06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C94F9-D884-4D14-B2AD-E3F4F8BF17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2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MEM-ARANHA NO ARANHAVERSO | Trailer #2 | DUB | 10 de janeiro nos cinemas  - YouTube">
            <a:extLst>
              <a:ext uri="{FF2B5EF4-FFF2-40B4-BE49-F238E27FC236}">
                <a16:creationId xmlns:a16="http://schemas.microsoft.com/office/drawing/2014/main" id="{C93E059C-4316-4A8C-8B7D-89E85CAE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F51EE9-75E8-4DE2-8B93-EA64754901E0}"/>
              </a:ext>
            </a:extLst>
          </p:cNvPr>
          <p:cNvSpPr/>
          <p:nvPr/>
        </p:nvSpPr>
        <p:spPr>
          <a:xfrm>
            <a:off x="2876550" y="3762375"/>
            <a:ext cx="41338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96EA05-761F-40EA-8C55-C1DE7A6B1C18}"/>
              </a:ext>
            </a:extLst>
          </p:cNvPr>
          <p:cNvSpPr/>
          <p:nvPr/>
        </p:nvSpPr>
        <p:spPr>
          <a:xfrm rot="19737705">
            <a:off x="6424515" y="3115698"/>
            <a:ext cx="30234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58204ED-04C5-476E-AC52-1C14D6410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762375"/>
            <a:ext cx="2362200" cy="1157288"/>
          </a:xfrm>
        </p:spPr>
        <p:txBody>
          <a:bodyPr/>
          <a:lstStyle/>
          <a:p>
            <a:r>
              <a:rPr lang="pt-BR" b="1" dirty="0" err="1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182ABFC9-0A3F-470C-A78B-6DE88929FBF6}"/>
              </a:ext>
            </a:extLst>
          </p:cNvPr>
          <p:cNvSpPr txBox="1">
            <a:spLocks/>
          </p:cNvSpPr>
          <p:nvPr/>
        </p:nvSpPr>
        <p:spPr>
          <a:xfrm>
            <a:off x="4259590" y="3710362"/>
            <a:ext cx="2362200" cy="1157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6A17E4-DA5F-403D-8E6C-F15BD1382757}"/>
              </a:ext>
            </a:extLst>
          </p:cNvPr>
          <p:cNvSpPr/>
          <p:nvPr/>
        </p:nvSpPr>
        <p:spPr>
          <a:xfrm>
            <a:off x="3642379" y="5088980"/>
            <a:ext cx="3023450" cy="552038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6">
            <a:extLst>
              <a:ext uri="{FF2B5EF4-FFF2-40B4-BE49-F238E27FC236}">
                <a16:creationId xmlns:a16="http://schemas.microsoft.com/office/drawing/2014/main" id="{BBAD6C55-6D78-45FD-B899-2735EFA86D76}"/>
              </a:ext>
            </a:extLst>
          </p:cNvPr>
          <p:cNvSpPr txBox="1">
            <a:spLocks/>
          </p:cNvSpPr>
          <p:nvPr/>
        </p:nvSpPr>
        <p:spPr>
          <a:xfrm>
            <a:off x="3529749" y="5048250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33A070-0494-412E-AF2F-00D49C1AE09C}"/>
              </a:ext>
            </a:extLst>
          </p:cNvPr>
          <p:cNvSpPr txBox="1">
            <a:spLocks/>
          </p:cNvSpPr>
          <p:nvPr/>
        </p:nvSpPr>
        <p:spPr>
          <a:xfrm>
            <a:off x="3598339" y="5011379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C462DAB-2745-4DD9-9FB9-B5976DD3F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3" b="63506" l="24880" r="54575">
                        <a14:foregroundMark x1="45907" y1="11782" x2="38042" y2="8046"/>
                        <a14:foregroundMark x1="38042" y1="8046" x2="33066" y2="14655"/>
                        <a14:foregroundMark x1="30819" y1="22989" x2="32905" y2="5747"/>
                        <a14:foregroundMark x1="49759" y1="23563" x2="49438" y2="20977"/>
                        <a14:foregroundMark x1="50241" y1="20977" x2="48796" y2="6034"/>
                        <a14:foregroundMark x1="48796" y1="6034" x2="47673" y2="4023"/>
                        <a14:foregroundMark x1="29856" y1="8621" x2="30658" y2="28161"/>
                        <a14:foregroundMark x1="30337" y1="32471" x2="30337" y2="32471"/>
                        <a14:foregroundMark x1="27769" y1="22701" x2="27769" y2="22701"/>
                        <a14:foregroundMark x1="26003" y1="19253" x2="26003" y2="19253"/>
                        <a14:foregroundMark x1="32263" y1="35632" x2="32263" y2="35632"/>
                        <a14:foregroundMark x1="43178" y1="63506" x2="43178" y2="63506"/>
                      </a14:backgroundRemoval>
                    </a14:imgEffect>
                  </a14:imgLayer>
                </a14:imgProps>
              </a:ext>
            </a:extLst>
          </a:blip>
          <a:srcRect l="21398" r="41619" b="30037"/>
          <a:stretch/>
        </p:blipFill>
        <p:spPr>
          <a:xfrm rot="21094756" flipH="1">
            <a:off x="7586639" y="464114"/>
            <a:ext cx="868632" cy="9179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9A64284-D7D4-41FE-BCC4-E0897671F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75" b="73438" l="35417" r="98056">
                        <a14:foregroundMark x1="85417" y1="22734" x2="52917" y2="22422"/>
                        <a14:foregroundMark x1="52361" y1="43359" x2="52361" y2="40859"/>
                        <a14:foregroundMark x1="78333" y1="43672" x2="78611" y2="38047"/>
                        <a14:foregroundMark x1="47917" y1="23281" x2="54722" y2="18125"/>
                        <a14:foregroundMark x1="81806" y1="18359" x2="98333" y2="26406"/>
                        <a14:foregroundMark x1="88333" y1="18125" x2="87361" y2="18125"/>
                        <a14:foregroundMark x1="56667" y1="14453" x2="56667" y2="14453"/>
                        <a14:foregroundMark x1="57639" y1="73438" x2="57639" y2="73438"/>
                        <a14:foregroundMark x1="69444" y1="73438" x2="54444" y2="71016"/>
                        <a14:foregroundMark x1="91389" y1="58828" x2="92778" y2="38203"/>
                        <a14:foregroundMark x1="92778" y1="33516" x2="96528" y2="52734"/>
                        <a14:foregroundMark x1="35417" y1="47422" x2="35417" y2="47422"/>
                        <a14:foregroundMark x1="96528" y1="47422" x2="96528" y2="47422"/>
                        <a14:foregroundMark x1="96111" y1="49141" x2="96111" y2="49141"/>
                        <a14:foregroundMark x1="96806" y1="47031" x2="97639" y2="50703"/>
                      </a14:backgroundRemoval>
                    </a14:imgEffect>
                  </a14:imgLayer>
                </a14:imgProps>
              </a:ext>
            </a:extLst>
          </a:blip>
          <a:srcRect l="29706" t="10526" b="20842"/>
          <a:stretch/>
        </p:blipFill>
        <p:spPr>
          <a:xfrm rot="19078869">
            <a:off x="4198156" y="997045"/>
            <a:ext cx="604712" cy="104962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3ACBCBD-E336-4184-9FBD-6E55E9B5A0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048" b="93988" l="21124" r="46742">
                        <a14:foregroundMark x1="44831" y1="42685" x2="39775" y2="35872"/>
                        <a14:foregroundMark x1="39775" y1="35872" x2="33933" y2="34269"/>
                        <a14:foregroundMark x1="33933" y1="34269" x2="28427" y2="36673"/>
                        <a14:foregroundMark x1="33146" y1="28858" x2="27978" y2="34068"/>
                        <a14:foregroundMark x1="27978" y1="34068" x2="24607" y2="42084"/>
                        <a14:foregroundMark x1="24607" y1="42084" x2="24270" y2="45090"/>
                        <a14:foregroundMark x1="35056" y1="24248" x2="32360" y2="24649"/>
                        <a14:foregroundMark x1="37528" y1="93988" x2="36966" y2="93988"/>
                        <a14:backgroundMark x1="26966" y1="91583" x2="31685" y2="96994"/>
                        <a14:backgroundMark x1="30337" y1="94990" x2="27416" y2="91383"/>
                      </a14:backgroundRemoval>
                    </a14:imgEffect>
                  </a14:imgLayer>
                </a14:imgProps>
              </a:ext>
            </a:extLst>
          </a:blip>
          <a:srcRect l="17943" t="20586" r="50000"/>
          <a:stretch/>
        </p:blipFill>
        <p:spPr>
          <a:xfrm rot="417214">
            <a:off x="3795248" y="2625992"/>
            <a:ext cx="258681" cy="3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OMEM-ARANHA NO ARANHAVERSO | Trailer #2 | DUB | 10 de janeiro nos cinemas  - YouTube">
            <a:extLst>
              <a:ext uri="{FF2B5EF4-FFF2-40B4-BE49-F238E27FC236}">
                <a16:creationId xmlns:a16="http://schemas.microsoft.com/office/drawing/2014/main" id="{05103A50-9220-46AF-AD05-87360AD3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74A7EBB-69D0-40B3-BFF4-964F8B4A4D4B}"/>
              </a:ext>
            </a:extLst>
          </p:cNvPr>
          <p:cNvSpPr/>
          <p:nvPr/>
        </p:nvSpPr>
        <p:spPr>
          <a:xfrm>
            <a:off x="2876550" y="3762375"/>
            <a:ext cx="41338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4D8B609-7FB1-4F5C-BE53-B897574B4A2F}"/>
              </a:ext>
            </a:extLst>
          </p:cNvPr>
          <p:cNvSpPr/>
          <p:nvPr/>
        </p:nvSpPr>
        <p:spPr>
          <a:xfrm rot="19737705">
            <a:off x="6424515" y="3115698"/>
            <a:ext cx="30234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6">
            <a:extLst>
              <a:ext uri="{FF2B5EF4-FFF2-40B4-BE49-F238E27FC236}">
                <a16:creationId xmlns:a16="http://schemas.microsoft.com/office/drawing/2014/main" id="{31021930-F91C-4EE0-A76C-2D8FBB07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762375"/>
            <a:ext cx="2362200" cy="1157288"/>
          </a:xfrm>
        </p:spPr>
        <p:txBody>
          <a:bodyPr/>
          <a:lstStyle/>
          <a:p>
            <a:r>
              <a:rPr lang="pt-BR" b="1" dirty="0" err="1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Título 6">
            <a:extLst>
              <a:ext uri="{FF2B5EF4-FFF2-40B4-BE49-F238E27FC236}">
                <a16:creationId xmlns:a16="http://schemas.microsoft.com/office/drawing/2014/main" id="{EF402E03-E02C-4460-AE2C-3B882FE86150}"/>
              </a:ext>
            </a:extLst>
          </p:cNvPr>
          <p:cNvSpPr txBox="1">
            <a:spLocks/>
          </p:cNvSpPr>
          <p:nvPr/>
        </p:nvSpPr>
        <p:spPr>
          <a:xfrm>
            <a:off x="4259590" y="3710362"/>
            <a:ext cx="2362200" cy="1157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DDFB755-749A-4535-A138-F2F9A0E4231F}"/>
              </a:ext>
            </a:extLst>
          </p:cNvPr>
          <p:cNvSpPr/>
          <p:nvPr/>
        </p:nvSpPr>
        <p:spPr>
          <a:xfrm>
            <a:off x="3642379" y="5088980"/>
            <a:ext cx="3023450" cy="552038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ítulo 6">
            <a:extLst>
              <a:ext uri="{FF2B5EF4-FFF2-40B4-BE49-F238E27FC236}">
                <a16:creationId xmlns:a16="http://schemas.microsoft.com/office/drawing/2014/main" id="{357E7333-2DDB-4BC9-98EA-D792A028574F}"/>
              </a:ext>
            </a:extLst>
          </p:cNvPr>
          <p:cNvSpPr txBox="1">
            <a:spLocks/>
          </p:cNvSpPr>
          <p:nvPr/>
        </p:nvSpPr>
        <p:spPr>
          <a:xfrm>
            <a:off x="3529749" y="5048250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0" name="Título 6">
            <a:extLst>
              <a:ext uri="{FF2B5EF4-FFF2-40B4-BE49-F238E27FC236}">
                <a16:creationId xmlns:a16="http://schemas.microsoft.com/office/drawing/2014/main" id="{9CEEB3AC-87D2-4BD0-8779-C715C3A4C451}"/>
              </a:ext>
            </a:extLst>
          </p:cNvPr>
          <p:cNvSpPr txBox="1">
            <a:spLocks/>
          </p:cNvSpPr>
          <p:nvPr/>
        </p:nvSpPr>
        <p:spPr>
          <a:xfrm>
            <a:off x="3598339" y="5011379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23E53A-5FE4-4573-A150-D03DFCA92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4184FC-15FA-4B49-805C-9DB71395B97F}"/>
              </a:ext>
            </a:extLst>
          </p:cNvPr>
          <p:cNvSpPr txBox="1"/>
          <p:nvPr/>
        </p:nvSpPr>
        <p:spPr>
          <a:xfrm>
            <a:off x="773646" y="2638425"/>
            <a:ext cx="1167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CARECA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2EF45E-DD0E-48A6-93E4-1A29BD7B9261}"/>
              </a:ext>
            </a:extLst>
          </p:cNvPr>
          <p:cNvSpPr txBox="1"/>
          <p:nvPr/>
        </p:nvSpPr>
        <p:spPr>
          <a:xfrm>
            <a:off x="2960485" y="2638425"/>
            <a:ext cx="147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PEDREIRO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BBAE6-D82C-42EA-8F10-1EBA595B2446}"/>
              </a:ext>
            </a:extLst>
          </p:cNvPr>
          <p:cNvSpPr txBox="1"/>
          <p:nvPr/>
        </p:nvSpPr>
        <p:spPr>
          <a:xfrm>
            <a:off x="5244947" y="2638425"/>
            <a:ext cx="1587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PALESTINO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782257-BC7E-4779-8078-D61FE2E3869C}"/>
              </a:ext>
            </a:extLst>
          </p:cNvPr>
          <p:cNvSpPr txBox="1"/>
          <p:nvPr/>
        </p:nvSpPr>
        <p:spPr>
          <a:xfrm>
            <a:off x="7689422" y="2638425"/>
            <a:ext cx="138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FUMANTE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6A9C63-9869-47ED-BD8E-7E892419D8DD}"/>
              </a:ext>
            </a:extLst>
          </p:cNvPr>
          <p:cNvSpPr txBox="1"/>
          <p:nvPr/>
        </p:nvSpPr>
        <p:spPr>
          <a:xfrm>
            <a:off x="10168105" y="2638425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 ADS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2D9C61-B3CE-41EA-A135-83933803453E}"/>
              </a:ext>
            </a:extLst>
          </p:cNvPr>
          <p:cNvSpPr txBox="1"/>
          <p:nvPr/>
        </p:nvSpPr>
        <p:spPr>
          <a:xfrm>
            <a:off x="456955" y="5793344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I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624F864-294E-4C26-ACE4-84D7C0864057}"/>
              </a:ext>
            </a:extLst>
          </p:cNvPr>
          <p:cNvSpPr txBox="1"/>
          <p:nvPr/>
        </p:nvSpPr>
        <p:spPr>
          <a:xfrm>
            <a:off x="2739269" y="5793344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II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587B39-5A7C-4285-B689-7B7935205449}"/>
              </a:ext>
            </a:extLst>
          </p:cNvPr>
          <p:cNvSpPr txBox="1"/>
          <p:nvPr/>
        </p:nvSpPr>
        <p:spPr>
          <a:xfrm>
            <a:off x="5323751" y="5793344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PRAIEIRO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D30444-45E5-46E6-9D92-193A380BDAC6}"/>
              </a:ext>
            </a:extLst>
          </p:cNvPr>
          <p:cNvSpPr txBox="1"/>
          <p:nvPr/>
        </p:nvSpPr>
        <p:spPr>
          <a:xfrm>
            <a:off x="7223815" y="5793344"/>
            <a:ext cx="231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MENDIGO RINDO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B762A7-A96F-473D-B7D9-B9B4AB64B5BA}"/>
              </a:ext>
            </a:extLst>
          </p:cNvPr>
          <p:cNvSpPr txBox="1"/>
          <p:nvPr/>
        </p:nvSpPr>
        <p:spPr>
          <a:xfrm>
            <a:off x="9941314" y="5793344"/>
            <a:ext cx="15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JACKSON 5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7EEA6BC-5E26-491E-997A-AB552B54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9" y="695324"/>
            <a:ext cx="1440000" cy="1800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8A93ADB-68F0-4E80-830C-E7F59B98C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9" y="3850243"/>
            <a:ext cx="1012500" cy="18000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7F232E8A-6D08-4A40-9C9D-2AAD924EC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3" t="25795"/>
          <a:stretch/>
        </p:blipFill>
        <p:spPr>
          <a:xfrm>
            <a:off x="2876550" y="695324"/>
            <a:ext cx="1627841" cy="1800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60B7446-1C37-4507-A845-5D0500EC4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17" t="24186" r="43407" b="12890"/>
          <a:stretch/>
        </p:blipFill>
        <p:spPr>
          <a:xfrm>
            <a:off x="5239441" y="702606"/>
            <a:ext cx="1692451" cy="1800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1B679C53-EC8F-4A2E-9AFF-5C108569F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652" y="704910"/>
            <a:ext cx="1350000" cy="1800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069165BF-5D72-40BF-A087-00DBB870C8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561" t="5833" r="15636"/>
          <a:stretch/>
        </p:blipFill>
        <p:spPr>
          <a:xfrm>
            <a:off x="2729505" y="3868929"/>
            <a:ext cx="2010494" cy="1695008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61CCB3C5-BB68-4911-B3B5-04DE3C2E57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596" r="17677"/>
          <a:stretch/>
        </p:blipFill>
        <p:spPr>
          <a:xfrm>
            <a:off x="9759912" y="628290"/>
            <a:ext cx="1921175" cy="1800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F09732BD-48FC-4117-AA2D-8D2536EBF7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750" y="3841018"/>
            <a:ext cx="1012500" cy="1800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77D802F-A51E-4B33-9F3D-0CC0549F3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2531" y="3850243"/>
            <a:ext cx="1746469" cy="1800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BDF53D1B-06E5-4273-8A75-87DD8AD7E7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139" b="5556"/>
          <a:stretch/>
        </p:blipFill>
        <p:spPr>
          <a:xfrm>
            <a:off x="9864539" y="3868929"/>
            <a:ext cx="170137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OMEM-ARANHA NO ARANHAVERSO | Trailer #2 | DUB | 10 de janeiro nos cinemas  - YouTube">
            <a:extLst>
              <a:ext uri="{FF2B5EF4-FFF2-40B4-BE49-F238E27FC236}">
                <a16:creationId xmlns:a16="http://schemas.microsoft.com/office/drawing/2014/main" id="{05103A50-9220-46AF-AD05-87360AD3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74A7EBB-69D0-40B3-BFF4-964F8B4A4D4B}"/>
              </a:ext>
            </a:extLst>
          </p:cNvPr>
          <p:cNvSpPr/>
          <p:nvPr/>
        </p:nvSpPr>
        <p:spPr>
          <a:xfrm>
            <a:off x="2876550" y="3762375"/>
            <a:ext cx="41338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4D8B609-7FB1-4F5C-BE53-B897574B4A2F}"/>
              </a:ext>
            </a:extLst>
          </p:cNvPr>
          <p:cNvSpPr/>
          <p:nvPr/>
        </p:nvSpPr>
        <p:spPr>
          <a:xfrm rot="19737705">
            <a:off x="6424515" y="3115698"/>
            <a:ext cx="30234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6">
            <a:extLst>
              <a:ext uri="{FF2B5EF4-FFF2-40B4-BE49-F238E27FC236}">
                <a16:creationId xmlns:a16="http://schemas.microsoft.com/office/drawing/2014/main" id="{31021930-F91C-4EE0-A76C-2D8FBB07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762375"/>
            <a:ext cx="2362200" cy="1157288"/>
          </a:xfrm>
        </p:spPr>
        <p:txBody>
          <a:bodyPr/>
          <a:lstStyle/>
          <a:p>
            <a:r>
              <a:rPr lang="pt-BR" b="1" dirty="0" err="1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Título 6">
            <a:extLst>
              <a:ext uri="{FF2B5EF4-FFF2-40B4-BE49-F238E27FC236}">
                <a16:creationId xmlns:a16="http://schemas.microsoft.com/office/drawing/2014/main" id="{EF402E03-E02C-4460-AE2C-3B882FE86150}"/>
              </a:ext>
            </a:extLst>
          </p:cNvPr>
          <p:cNvSpPr txBox="1">
            <a:spLocks/>
          </p:cNvSpPr>
          <p:nvPr/>
        </p:nvSpPr>
        <p:spPr>
          <a:xfrm>
            <a:off x="4259590" y="3710362"/>
            <a:ext cx="2362200" cy="1157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DDFB755-749A-4535-A138-F2F9A0E4231F}"/>
              </a:ext>
            </a:extLst>
          </p:cNvPr>
          <p:cNvSpPr/>
          <p:nvPr/>
        </p:nvSpPr>
        <p:spPr>
          <a:xfrm>
            <a:off x="3642379" y="5088980"/>
            <a:ext cx="3023450" cy="552038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ítulo 6">
            <a:extLst>
              <a:ext uri="{FF2B5EF4-FFF2-40B4-BE49-F238E27FC236}">
                <a16:creationId xmlns:a16="http://schemas.microsoft.com/office/drawing/2014/main" id="{357E7333-2DDB-4BC9-98EA-D792A028574F}"/>
              </a:ext>
            </a:extLst>
          </p:cNvPr>
          <p:cNvSpPr txBox="1">
            <a:spLocks/>
          </p:cNvSpPr>
          <p:nvPr/>
        </p:nvSpPr>
        <p:spPr>
          <a:xfrm>
            <a:off x="3529749" y="5048250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0" name="Título 6">
            <a:extLst>
              <a:ext uri="{FF2B5EF4-FFF2-40B4-BE49-F238E27FC236}">
                <a16:creationId xmlns:a16="http://schemas.microsoft.com/office/drawing/2014/main" id="{9CEEB3AC-87D2-4BD0-8779-C715C3A4C451}"/>
              </a:ext>
            </a:extLst>
          </p:cNvPr>
          <p:cNvSpPr txBox="1">
            <a:spLocks/>
          </p:cNvSpPr>
          <p:nvPr/>
        </p:nvSpPr>
        <p:spPr>
          <a:xfrm>
            <a:off x="3598339" y="5011379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23E53A-5FE4-4573-A150-D03DFCA92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4184FC-15FA-4B49-805C-9DB71395B97F}"/>
              </a:ext>
            </a:extLst>
          </p:cNvPr>
          <p:cNvSpPr txBox="1"/>
          <p:nvPr/>
        </p:nvSpPr>
        <p:spPr>
          <a:xfrm>
            <a:off x="849050" y="2638425"/>
            <a:ext cx="1016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OTAKU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2EF45E-DD0E-48A6-93E4-1A29BD7B9261}"/>
              </a:ext>
            </a:extLst>
          </p:cNvPr>
          <p:cNvSpPr txBox="1"/>
          <p:nvPr/>
        </p:nvSpPr>
        <p:spPr>
          <a:xfrm>
            <a:off x="2948912" y="2638425"/>
            <a:ext cx="149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BASQUETE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BBAE6-D82C-42EA-8F10-1EBA595B2446}"/>
              </a:ext>
            </a:extLst>
          </p:cNvPr>
          <p:cNvSpPr txBox="1"/>
          <p:nvPr/>
        </p:nvSpPr>
        <p:spPr>
          <a:xfrm>
            <a:off x="5292268" y="2638425"/>
            <a:ext cx="1493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BARBEIRO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782257-BC7E-4779-8078-D61FE2E3869C}"/>
              </a:ext>
            </a:extLst>
          </p:cNvPr>
          <p:cNvSpPr txBox="1"/>
          <p:nvPr/>
        </p:nvSpPr>
        <p:spPr>
          <a:xfrm>
            <a:off x="7362411" y="2638425"/>
            <a:ext cx="203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III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6A9C63-9869-47ED-BD8E-7E892419D8DD}"/>
              </a:ext>
            </a:extLst>
          </p:cNvPr>
          <p:cNvSpPr txBox="1"/>
          <p:nvPr/>
        </p:nvSpPr>
        <p:spPr>
          <a:xfrm>
            <a:off x="9736096" y="263842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IV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2D9C61-B3CE-41EA-A135-83933803453E}"/>
              </a:ext>
            </a:extLst>
          </p:cNvPr>
          <p:cNvSpPr txBox="1"/>
          <p:nvPr/>
        </p:nvSpPr>
        <p:spPr>
          <a:xfrm>
            <a:off x="926635" y="5793344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RG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624F864-294E-4C26-ACE4-84D7C0864057}"/>
              </a:ext>
            </a:extLst>
          </p:cNvPr>
          <p:cNvSpPr txBox="1"/>
          <p:nvPr/>
        </p:nvSpPr>
        <p:spPr>
          <a:xfrm>
            <a:off x="3267459" y="5793344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PÉ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587B39-5A7C-4285-B689-7B7935205449}"/>
              </a:ext>
            </a:extLst>
          </p:cNvPr>
          <p:cNvSpPr txBox="1"/>
          <p:nvPr/>
        </p:nvSpPr>
        <p:spPr>
          <a:xfrm>
            <a:off x="5178713" y="5793344"/>
            <a:ext cx="172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ROMÂNTICO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D30444-45E5-46E6-9D92-193A380BDAC6}"/>
              </a:ext>
            </a:extLst>
          </p:cNvPr>
          <p:cNvSpPr txBox="1"/>
          <p:nvPr/>
        </p:nvSpPr>
        <p:spPr>
          <a:xfrm>
            <a:off x="7594398" y="5793344"/>
            <a:ext cx="1570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SARRADOR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B762A7-A96F-473D-B7D9-B9B4AB64B5BA}"/>
              </a:ext>
            </a:extLst>
          </p:cNvPr>
          <p:cNvSpPr txBox="1"/>
          <p:nvPr/>
        </p:nvSpPr>
        <p:spPr>
          <a:xfrm>
            <a:off x="10208983" y="5793344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VESGO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7453BD1A-407C-484B-B21C-2B5A01A1E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24" y="448290"/>
            <a:ext cx="1113750" cy="1980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EC9E5C39-4884-48DB-AEF0-6FED9C96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80" y="686099"/>
            <a:ext cx="1350000" cy="18000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959F4311-F93D-439A-A8EE-C88D09463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68" y="702606"/>
            <a:ext cx="900000" cy="1800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DD301898-E481-44D9-8577-503C64578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765" y="686099"/>
            <a:ext cx="1350000" cy="180000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C09FB4E3-C8AA-4AE4-A9CF-DA7ED4861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1676" y="686099"/>
            <a:ext cx="1350000" cy="180000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D8A87804-5603-413E-BAE8-B39DBA85A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940" y="3841018"/>
            <a:ext cx="1349133" cy="180000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47DBFA33-F8E6-4DF4-A803-AC3E93A3F1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813"/>
          <a:stretch/>
        </p:blipFill>
        <p:spPr>
          <a:xfrm>
            <a:off x="3037123" y="3868929"/>
            <a:ext cx="1327113" cy="180000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93A4A294-89BF-40DC-8F39-8E14504DE6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0691" y="3907280"/>
            <a:ext cx="1772879" cy="1800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E44E3AE-97E1-4809-96F9-783F5B4EEE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113" t="37083" r="18207" b="37083"/>
          <a:stretch/>
        </p:blipFill>
        <p:spPr>
          <a:xfrm>
            <a:off x="7399246" y="3868929"/>
            <a:ext cx="2047876" cy="180000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4206204-88BE-47D2-94DB-3FEC4517315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444" b="21778"/>
          <a:stretch/>
        </p:blipFill>
        <p:spPr>
          <a:xfrm>
            <a:off x="10041676" y="3841018"/>
            <a:ext cx="137236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OMEM-ARANHA NO ARANHAVERSO | Trailer #2 | DUB | 10 de janeiro nos cinemas  - YouTube">
            <a:extLst>
              <a:ext uri="{FF2B5EF4-FFF2-40B4-BE49-F238E27FC236}">
                <a16:creationId xmlns:a16="http://schemas.microsoft.com/office/drawing/2014/main" id="{05103A50-9220-46AF-AD05-87360AD3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74A7EBB-69D0-40B3-BFF4-964F8B4A4D4B}"/>
              </a:ext>
            </a:extLst>
          </p:cNvPr>
          <p:cNvSpPr/>
          <p:nvPr/>
        </p:nvSpPr>
        <p:spPr>
          <a:xfrm>
            <a:off x="2876550" y="3762375"/>
            <a:ext cx="41338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4D8B609-7FB1-4F5C-BE53-B897574B4A2F}"/>
              </a:ext>
            </a:extLst>
          </p:cNvPr>
          <p:cNvSpPr/>
          <p:nvPr/>
        </p:nvSpPr>
        <p:spPr>
          <a:xfrm rot="19737705">
            <a:off x="6424515" y="3115698"/>
            <a:ext cx="3023450" cy="1285875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6">
            <a:extLst>
              <a:ext uri="{FF2B5EF4-FFF2-40B4-BE49-F238E27FC236}">
                <a16:creationId xmlns:a16="http://schemas.microsoft.com/office/drawing/2014/main" id="{31021930-F91C-4EE0-A76C-2D8FBB078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3762375"/>
            <a:ext cx="2362200" cy="1157288"/>
          </a:xfrm>
        </p:spPr>
        <p:txBody>
          <a:bodyPr/>
          <a:lstStyle/>
          <a:p>
            <a:r>
              <a:rPr lang="pt-BR" b="1" dirty="0" err="1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7" name="Título 6">
            <a:extLst>
              <a:ext uri="{FF2B5EF4-FFF2-40B4-BE49-F238E27FC236}">
                <a16:creationId xmlns:a16="http://schemas.microsoft.com/office/drawing/2014/main" id="{EF402E03-E02C-4460-AE2C-3B882FE86150}"/>
              </a:ext>
            </a:extLst>
          </p:cNvPr>
          <p:cNvSpPr txBox="1">
            <a:spLocks/>
          </p:cNvSpPr>
          <p:nvPr/>
        </p:nvSpPr>
        <p:spPr>
          <a:xfrm>
            <a:off x="4259590" y="3710362"/>
            <a:ext cx="2362200" cy="1157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  <a:endParaRPr lang="pt-BR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DDFB755-749A-4535-A138-F2F9A0E4231F}"/>
              </a:ext>
            </a:extLst>
          </p:cNvPr>
          <p:cNvSpPr/>
          <p:nvPr/>
        </p:nvSpPr>
        <p:spPr>
          <a:xfrm>
            <a:off x="3642379" y="5088980"/>
            <a:ext cx="3023450" cy="552038"/>
          </a:xfrm>
          <a:prstGeom prst="rect">
            <a:avLst/>
          </a:prstGeom>
          <a:solidFill>
            <a:srgbClr val="B17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ítulo 6">
            <a:extLst>
              <a:ext uri="{FF2B5EF4-FFF2-40B4-BE49-F238E27FC236}">
                <a16:creationId xmlns:a16="http://schemas.microsoft.com/office/drawing/2014/main" id="{357E7333-2DDB-4BC9-98EA-D792A028574F}"/>
              </a:ext>
            </a:extLst>
          </p:cNvPr>
          <p:cNvSpPr txBox="1">
            <a:spLocks/>
          </p:cNvSpPr>
          <p:nvPr/>
        </p:nvSpPr>
        <p:spPr>
          <a:xfrm>
            <a:off x="3529749" y="5048250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0" name="Título 6">
            <a:extLst>
              <a:ext uri="{FF2B5EF4-FFF2-40B4-BE49-F238E27FC236}">
                <a16:creationId xmlns:a16="http://schemas.microsoft.com/office/drawing/2014/main" id="{9CEEB3AC-87D2-4BD0-8779-C715C3A4C451}"/>
              </a:ext>
            </a:extLst>
          </p:cNvPr>
          <p:cNvSpPr txBox="1">
            <a:spLocks/>
          </p:cNvSpPr>
          <p:nvPr/>
        </p:nvSpPr>
        <p:spPr>
          <a:xfrm>
            <a:off x="3598339" y="5011379"/>
            <a:ext cx="3023451" cy="695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TUCOVERSO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A23E53A-5FE4-4573-A150-D03DFCA925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4184FC-15FA-4B49-805C-9DB71395B97F}"/>
              </a:ext>
            </a:extLst>
          </p:cNvPr>
          <p:cNvSpPr txBox="1"/>
          <p:nvPr/>
        </p:nvSpPr>
        <p:spPr>
          <a:xfrm>
            <a:off x="679068" y="2638425"/>
            <a:ext cx="1356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GOSTOSA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2EF45E-DD0E-48A6-93E4-1A29BD7B9261}"/>
              </a:ext>
            </a:extLst>
          </p:cNvPr>
          <p:cNvSpPr txBox="1"/>
          <p:nvPr/>
        </p:nvSpPr>
        <p:spPr>
          <a:xfrm>
            <a:off x="2772133" y="2638425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V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3BBAE6-D82C-42EA-8F10-1EBA595B2446}"/>
              </a:ext>
            </a:extLst>
          </p:cNvPr>
          <p:cNvSpPr txBox="1"/>
          <p:nvPr/>
        </p:nvSpPr>
        <p:spPr>
          <a:xfrm>
            <a:off x="5054447" y="2638425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DORMINDO VI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782257-BC7E-4779-8078-D61FE2E3869C}"/>
              </a:ext>
            </a:extLst>
          </p:cNvPr>
          <p:cNvSpPr txBox="1"/>
          <p:nvPr/>
        </p:nvSpPr>
        <p:spPr>
          <a:xfrm>
            <a:off x="7544385" y="2638425"/>
            <a:ext cx="1670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CHIQUINHA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6A9C63-9869-47ED-BD8E-7E892419D8DD}"/>
              </a:ext>
            </a:extLst>
          </p:cNvPr>
          <p:cNvSpPr txBox="1"/>
          <p:nvPr/>
        </p:nvSpPr>
        <p:spPr>
          <a:xfrm>
            <a:off x="9862157" y="2638425"/>
            <a:ext cx="1716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DANÇARINO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2D9C61-B3CE-41EA-A135-83933803453E}"/>
              </a:ext>
            </a:extLst>
          </p:cNvPr>
          <p:cNvSpPr txBox="1"/>
          <p:nvPr/>
        </p:nvSpPr>
        <p:spPr>
          <a:xfrm>
            <a:off x="750882" y="5793344"/>
            <a:ext cx="121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BEBADO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624F864-294E-4C26-ACE4-84D7C0864057}"/>
              </a:ext>
            </a:extLst>
          </p:cNvPr>
          <p:cNvSpPr txBox="1"/>
          <p:nvPr/>
        </p:nvSpPr>
        <p:spPr>
          <a:xfrm>
            <a:off x="3253033" y="5793344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FELIZ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9587B39-5A7C-4285-B689-7B7935205449}"/>
              </a:ext>
            </a:extLst>
          </p:cNvPr>
          <p:cNvSpPr txBox="1"/>
          <p:nvPr/>
        </p:nvSpPr>
        <p:spPr>
          <a:xfrm>
            <a:off x="4941887" y="5793344"/>
            <a:ext cx="219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PEAKY BLINDER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D30444-45E5-46E6-9D92-193A380BDAC6}"/>
              </a:ext>
            </a:extLst>
          </p:cNvPr>
          <p:cNvSpPr txBox="1"/>
          <p:nvPr/>
        </p:nvSpPr>
        <p:spPr>
          <a:xfrm>
            <a:off x="7357636" y="5793344"/>
            <a:ext cx="2044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AO QUADRADO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B762A7-A96F-473D-B7D9-B9B4AB64B5BA}"/>
              </a:ext>
            </a:extLst>
          </p:cNvPr>
          <p:cNvSpPr txBox="1"/>
          <p:nvPr/>
        </p:nvSpPr>
        <p:spPr>
          <a:xfrm>
            <a:off x="9793807" y="5793344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TUCO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PORRADEIRO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46413E1-F208-4BFF-8FE3-7A19B4975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5" t="19583" r="47891" b="40695"/>
          <a:stretch/>
        </p:blipFill>
        <p:spPr>
          <a:xfrm>
            <a:off x="604555" y="628290"/>
            <a:ext cx="1497902" cy="1800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73A7778-D2A9-4FD9-84E8-15DAA5BF2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379" y="628290"/>
            <a:ext cx="1350000" cy="18000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733C2E3-F6E4-4929-89DB-2C3F35468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695"/>
          <a:stretch/>
        </p:blipFill>
        <p:spPr>
          <a:xfrm>
            <a:off x="5308290" y="696217"/>
            <a:ext cx="1574514" cy="180000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40E659CB-6969-422D-9792-8338E4BF5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427" y="733358"/>
            <a:ext cx="1012500" cy="1800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DC0CC847-68AA-4817-B62C-42A50FD342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69" t="34444" r="49375" b="24444"/>
          <a:stretch/>
        </p:blipFill>
        <p:spPr>
          <a:xfrm>
            <a:off x="10033339" y="696217"/>
            <a:ext cx="1374324" cy="180000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D78E021-7AF8-4037-AE96-40362FA9E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73" y="3907280"/>
            <a:ext cx="1350000" cy="1800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9CB9E4AF-465B-4C48-AB5A-8FFE81F0BB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3025" y="3907280"/>
            <a:ext cx="1350000" cy="180000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EE4CC60E-6D73-4A0C-B985-26D3C2F98D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963"/>
          <a:stretch/>
        </p:blipFill>
        <p:spPr>
          <a:xfrm>
            <a:off x="5500218" y="3907280"/>
            <a:ext cx="1190658" cy="1800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314D7E4-E787-4B48-80C3-90385618B1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406" y="3841018"/>
            <a:ext cx="1350000" cy="1800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16F9707-AC04-4EA0-B184-2939C25EB0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9861" b="18194"/>
          <a:stretch/>
        </p:blipFill>
        <p:spPr>
          <a:xfrm>
            <a:off x="10095018" y="3907280"/>
            <a:ext cx="12509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2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929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87</Words>
  <Application>Microsoft Office PowerPoint</Application>
  <PresentationFormat>Widescreen</PresentationFormat>
  <Paragraphs>76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Meiryo</vt:lpstr>
      <vt:lpstr>Arial</vt:lpstr>
      <vt:lpstr>Calibri</vt:lpstr>
      <vt:lpstr>Calibri Light</vt:lpstr>
      <vt:lpstr>Tema do Office</vt:lpstr>
      <vt:lpstr>Tuco</vt:lpstr>
      <vt:lpstr>Tuco</vt:lpstr>
      <vt:lpstr>Tuco</vt:lpstr>
      <vt:lpstr>Tuco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TUCO VERSO</dc:title>
  <dc:creator>Rodrigo Cunha</dc:creator>
  <cp:lastModifiedBy>Rodrigo Cunha</cp:lastModifiedBy>
  <cp:revision>7</cp:revision>
  <dcterms:created xsi:type="dcterms:W3CDTF">2021-03-05T00:28:42Z</dcterms:created>
  <dcterms:modified xsi:type="dcterms:W3CDTF">2021-03-05T01:29:03Z</dcterms:modified>
</cp:coreProperties>
</file>